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60" r:id="rId5"/>
    <p:sldId id="261" r:id="rId6"/>
    <p:sldId id="258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67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78" y="10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33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653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359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785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2173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11440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7350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697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340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8529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33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6615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531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73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4457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624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9540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C3CCFF5-83F1-4F75-8CCF-52FCFEA1C64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D971C34-DB5A-41B3-8E83-A61ECC41B5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02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31A68D-80C9-447C-8646-E03082D29C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/>
              <a:t>pingpong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45EA7BA-9E1C-4498-A732-DC139F8998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資訊</a:t>
            </a:r>
            <a:r>
              <a:rPr lang="en-US" altLang="zh-TW" dirty="0"/>
              <a:t>112</a:t>
            </a:r>
            <a:r>
              <a:rPr lang="zh-TW" altLang="en-US" dirty="0"/>
              <a:t> 竇賢祐  </a:t>
            </a:r>
            <a:r>
              <a:rPr lang="en-US" altLang="zh-TW" dirty="0"/>
              <a:t>F74084012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59544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BC7FA8-A5BF-4905-A849-7D63E1563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discussion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418879-F29A-4386-A42E-CA623C798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本次作業仍是使用</a:t>
            </a:r>
            <a:r>
              <a:rPr lang="en-US" altLang="zh-TW" dirty="0"/>
              <a:t>KNN</a:t>
            </a:r>
            <a:r>
              <a:rPr lang="zh-TW" altLang="en-US" dirty="0"/>
              <a:t>模型做預測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在寫</a:t>
            </a:r>
            <a:r>
              <a:rPr lang="en-US" altLang="zh-TW" dirty="0"/>
              <a:t>rule</a:t>
            </a:r>
            <a:r>
              <a:rPr lang="zh-TW" altLang="en-US" dirty="0"/>
              <a:t>時，常會判定錯誤球撞擊</a:t>
            </a:r>
            <a:r>
              <a:rPr lang="en-US" altLang="zh-TW" dirty="0"/>
              <a:t>blocker</a:t>
            </a:r>
            <a:r>
              <a:rPr lang="zh-TW" altLang="en-US" dirty="0"/>
              <a:t>的方向，如此導致在蒐集資料時有時候會速度</a:t>
            </a:r>
            <a:r>
              <a:rPr lang="en-US" altLang="zh-TW" dirty="0"/>
              <a:t>&lt;15</a:t>
            </a:r>
            <a:r>
              <a:rPr lang="zh-TW" altLang="en-US" dirty="0"/>
              <a:t>，因此以手動方式刪除這些不對的資料。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訓練出來的結果有時候會速度小於</a:t>
            </a:r>
            <a:r>
              <a:rPr lang="en-US" altLang="zh-TW" dirty="0"/>
              <a:t>10</a:t>
            </a:r>
            <a:r>
              <a:rPr lang="zh-TW" altLang="en-US" dirty="0"/>
              <a:t>時就直接死掉，但是也有機率速度大於</a:t>
            </a:r>
            <a:r>
              <a:rPr lang="en-US" altLang="zh-TW" dirty="0"/>
              <a:t>20</a:t>
            </a:r>
            <a:r>
              <a:rPr lang="zh-TW" altLang="en-US" dirty="0"/>
              <a:t>，所以相距的</a:t>
            </a:r>
            <a:r>
              <a:rPr lang="en-US" altLang="zh-TW" dirty="0"/>
              <a:t>range</a:t>
            </a:r>
            <a:r>
              <a:rPr lang="zh-TW" altLang="en-US" dirty="0"/>
              <a:t>很大。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42668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5CEC13-17B0-4130-B954-2D3B97343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discussion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A98A356-A9B6-4DCE-A3D0-6FC8553A3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結論：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手動刪除資料的部分，有很高機率都是類似情況，所以導致在</a:t>
            </a:r>
            <a:r>
              <a:rPr lang="en-US" altLang="zh-TW" dirty="0"/>
              <a:t>AI</a:t>
            </a:r>
            <a:r>
              <a:rPr lang="zh-TW" altLang="en-US" dirty="0"/>
              <a:t>模式時，遇到那一個區塊沒有資料，所以很容易提早輸掉遊戲，下次需做出更完整的</a:t>
            </a:r>
            <a:r>
              <a:rPr lang="en-US" altLang="zh-TW" dirty="0"/>
              <a:t>rule</a:t>
            </a:r>
            <a:r>
              <a:rPr lang="zh-TW" altLang="en-US" dirty="0"/>
              <a:t>，以使每個區域都有資料，而不會導致達不到作業目標！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2700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D71641-ABDB-432C-A647-720E3BEA8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Discussion(</a:t>
            </a:r>
            <a:r>
              <a:rPr lang="zh-TW" altLang="en-US" dirty="0"/>
              <a:t>補交內容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944F9A9-D934-4952-B2A4-E5C98CA1E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原以為只要把</a:t>
            </a:r>
            <a:r>
              <a:rPr lang="en-US" altLang="zh-TW" dirty="0"/>
              <a:t>rule</a:t>
            </a:r>
            <a:r>
              <a:rPr lang="zh-TW" altLang="en-US" dirty="0"/>
              <a:t>做出來的</a:t>
            </a:r>
            <a:r>
              <a:rPr lang="en-US" altLang="zh-TW" dirty="0"/>
              <a:t>log</a:t>
            </a:r>
            <a:r>
              <a:rPr lang="zh-TW" altLang="en-US" dirty="0"/>
              <a:t>中，失敗的資料刪除掉，如此可以訓練出正確的</a:t>
            </a:r>
            <a:r>
              <a:rPr lang="en-US" altLang="zh-TW" dirty="0"/>
              <a:t>model</a:t>
            </a:r>
            <a:r>
              <a:rPr lang="zh-TW" altLang="en-US" dirty="0"/>
              <a:t>，但其實不然，會失敗的資料大多數的狀況都會很相似，因此會導致我缺少這部分的</a:t>
            </a:r>
            <a:r>
              <a:rPr lang="en-US" altLang="zh-TW" dirty="0"/>
              <a:t>data</a:t>
            </a:r>
          </a:p>
          <a:p>
            <a:r>
              <a:rPr lang="en-US" altLang="zh-TW" dirty="0"/>
              <a:t>rule</a:t>
            </a:r>
            <a:r>
              <a:rPr lang="zh-TW" altLang="en-US" dirty="0"/>
              <a:t>的設計會影響取到的</a:t>
            </a:r>
            <a:r>
              <a:rPr lang="en-US" altLang="zh-TW" dirty="0"/>
              <a:t>data</a:t>
            </a:r>
            <a:r>
              <a:rPr lang="zh-TW" altLang="en-US" dirty="0"/>
              <a:t>好壞，收集好的</a:t>
            </a:r>
            <a:r>
              <a:rPr lang="en-US" altLang="zh-TW" dirty="0"/>
              <a:t>data</a:t>
            </a:r>
            <a:r>
              <a:rPr lang="zh-TW" altLang="en-US" dirty="0"/>
              <a:t>才能使得</a:t>
            </a:r>
            <a:r>
              <a:rPr lang="en-US" altLang="zh-TW" dirty="0"/>
              <a:t>train</a:t>
            </a:r>
            <a:r>
              <a:rPr lang="zh-TW" altLang="en-US" dirty="0"/>
              <a:t>出來的機器成效是比較好的</a:t>
            </a:r>
            <a:r>
              <a:rPr lang="en-US" altLang="zh-TW" dirty="0"/>
              <a:t>!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31820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FDCE00-526E-42C8-8B1F-010F77B7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Discussion-</a:t>
            </a:r>
            <a:r>
              <a:rPr lang="zh-TW" altLang="en-US" dirty="0"/>
              <a:t>不同的訓練法</a:t>
            </a:r>
            <a:r>
              <a:rPr lang="en-US" altLang="zh-TW" dirty="0"/>
              <a:t>(</a:t>
            </a:r>
            <a:r>
              <a:rPr lang="zh-TW" altLang="en-US" dirty="0"/>
              <a:t>補交內容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72AB67-D0F8-4E02-9704-E4E4C8DC6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在補交之前，我使用的是</a:t>
            </a:r>
            <a:r>
              <a:rPr lang="en-US" altLang="zh-TW" dirty="0"/>
              <a:t>KNN</a:t>
            </a:r>
            <a:r>
              <a:rPr lang="zh-TW" altLang="en-US" dirty="0"/>
              <a:t>模型，這次我嘗試了</a:t>
            </a:r>
            <a:r>
              <a:rPr lang="en-US" altLang="zh-TW" dirty="0" err="1"/>
              <a:t>randomforest</a:t>
            </a:r>
            <a:r>
              <a:rPr lang="zh-TW" altLang="en-US" dirty="0"/>
              <a:t>，發現成效仍然不佳，因此可以更合理的推測，收集</a:t>
            </a:r>
            <a:r>
              <a:rPr lang="en-US" altLang="zh-TW" dirty="0"/>
              <a:t>data</a:t>
            </a:r>
            <a:r>
              <a:rPr lang="zh-TW" altLang="en-US" dirty="0"/>
              <a:t>的重要性。</a:t>
            </a:r>
            <a:endParaRPr lang="en-US" altLang="zh-TW" dirty="0"/>
          </a:p>
          <a:p>
            <a:r>
              <a:rPr lang="en-US" altLang="zh-TW" dirty="0" err="1"/>
              <a:t>Randomforest</a:t>
            </a:r>
            <a:r>
              <a:rPr lang="zh-TW" altLang="en-US" dirty="0"/>
              <a:t>會根據每次訓練的狀況來更改抽樣的部分，錯誤率較高的部分，會測試比較多次，慢慢強化自己錯誤最多的部分。</a:t>
            </a:r>
            <a:endParaRPr lang="en-US" altLang="zh-TW" dirty="0"/>
          </a:p>
          <a:p>
            <a:r>
              <a:rPr lang="en-US" altLang="zh-TW" dirty="0" err="1"/>
              <a:t>randomforest</a:t>
            </a:r>
            <a:r>
              <a:rPr lang="zh-TW" altLang="en-US" dirty="0"/>
              <a:t> 產生很多的</a:t>
            </a:r>
            <a:r>
              <a:rPr lang="en-US" altLang="zh-TW" dirty="0"/>
              <a:t>tree</a:t>
            </a:r>
            <a:r>
              <a:rPr lang="zh-TW" altLang="en-US" dirty="0"/>
              <a:t>，每個</a:t>
            </a:r>
            <a:r>
              <a:rPr lang="en-US" altLang="zh-TW" dirty="0"/>
              <a:t>tree</a:t>
            </a:r>
            <a:r>
              <a:rPr lang="zh-TW" altLang="en-US" dirty="0"/>
              <a:t>都會有個結果，再由多個</a:t>
            </a:r>
            <a:r>
              <a:rPr lang="en-US" altLang="zh-TW" dirty="0"/>
              <a:t>tree</a:t>
            </a:r>
            <a:r>
              <a:rPr lang="zh-TW" altLang="en-US" dirty="0"/>
              <a:t>的結果來判斷最終的結果</a:t>
            </a:r>
            <a:r>
              <a:rPr lang="en-US" altLang="zh-TW" dirty="0"/>
              <a:t>!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75675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426949-6DDC-4AA1-B91D-9518EA047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Discussion – </a:t>
            </a:r>
            <a:r>
              <a:rPr lang="zh-TW" altLang="en-US" dirty="0"/>
              <a:t>使用不同的特徵</a:t>
            </a:r>
            <a:r>
              <a:rPr lang="en-US" altLang="zh-TW" dirty="0"/>
              <a:t>(</a:t>
            </a:r>
            <a:r>
              <a:rPr lang="zh-TW" altLang="en-US" dirty="0"/>
              <a:t>補交內容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6F1075-47DA-4775-9F8A-22ED1915E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原本取的</a:t>
            </a:r>
            <a:r>
              <a:rPr lang="en-US" altLang="zh-TW" dirty="0"/>
              <a:t>data :  </a:t>
            </a:r>
            <a:r>
              <a:rPr lang="zh-TW" altLang="en-US" dirty="0"/>
              <a:t>球的</a:t>
            </a:r>
            <a:r>
              <a:rPr lang="en-US" altLang="zh-TW" dirty="0"/>
              <a:t>x y </a:t>
            </a:r>
            <a:r>
              <a:rPr lang="zh-TW" altLang="en-US" dirty="0"/>
              <a:t>值、板子的</a:t>
            </a:r>
            <a:r>
              <a:rPr lang="en-US" altLang="zh-TW" dirty="0"/>
              <a:t>X</a:t>
            </a:r>
            <a:r>
              <a:rPr lang="zh-TW" altLang="en-US" dirty="0"/>
              <a:t>座標、球的</a:t>
            </a:r>
            <a:r>
              <a:rPr lang="en-US" altLang="zh-TW" dirty="0"/>
              <a:t>4</a:t>
            </a:r>
            <a:r>
              <a:rPr lang="zh-TW" altLang="en-US" dirty="0"/>
              <a:t>個速度方向</a:t>
            </a:r>
            <a:r>
              <a:rPr lang="en-US" altLang="zh-TW" dirty="0"/>
              <a:t>(</a:t>
            </a:r>
            <a:r>
              <a:rPr lang="zh-TW" altLang="en-US" dirty="0"/>
              <a:t>左上、右上、左下、右下</a:t>
            </a:r>
            <a:r>
              <a:rPr lang="en-US" altLang="zh-TW" dirty="0"/>
              <a:t>)</a:t>
            </a:r>
            <a:r>
              <a:rPr lang="zh-TW" altLang="en-US" dirty="0"/>
              <a:t> 、</a:t>
            </a:r>
            <a:r>
              <a:rPr lang="en-US" altLang="zh-TW" dirty="0"/>
              <a:t>blocker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值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原本可能會有一點點的小誤差，但是若是拔掉任</a:t>
            </a:r>
            <a:r>
              <a:rPr lang="en-US" altLang="zh-TW" dirty="0"/>
              <a:t>1</a:t>
            </a:r>
            <a:r>
              <a:rPr lang="zh-TW" altLang="en-US" dirty="0"/>
              <a:t>個特徵，會使得板子的位置和球的落點位置變得更大了點，雖然有機率還是會碰到，但是很常都是接不到的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36738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F522FA-20F4-42CB-B5FD-BA515EDD3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Visualization(</a:t>
            </a:r>
            <a:r>
              <a:rPr lang="zh-TW" altLang="en-US" dirty="0"/>
              <a:t>補交內容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39C5B5-1B6A-48C9-A3C7-BCF10BF39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8930" y="2457965"/>
            <a:ext cx="1713806" cy="535403"/>
          </a:xfrm>
        </p:spPr>
        <p:txBody>
          <a:bodyPr/>
          <a:lstStyle/>
          <a:p>
            <a:r>
              <a:rPr lang="en-US" altLang="zh-TW" dirty="0" err="1"/>
              <a:t>Kmeans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A792859-937C-4241-B861-B8789D532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650" y="2993368"/>
            <a:ext cx="3781953" cy="244826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643B330-E887-4495-9924-4205F2990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84" y="2993368"/>
            <a:ext cx="3848637" cy="2581635"/>
          </a:xfrm>
          <a:prstGeom prst="rect">
            <a:avLst/>
          </a:prstGeom>
        </p:spPr>
      </p:pic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B2527654-0823-43DC-971B-F040CAAAFC2F}"/>
              </a:ext>
            </a:extLst>
          </p:cNvPr>
          <p:cNvSpPr txBox="1">
            <a:spLocks/>
          </p:cNvSpPr>
          <p:nvPr/>
        </p:nvSpPr>
        <p:spPr>
          <a:xfrm>
            <a:off x="5441018" y="2457965"/>
            <a:ext cx="1713806" cy="535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KNN</a:t>
            </a: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273BDC3E-9EAD-4594-AF61-7F4E91E30D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7226" y="3088632"/>
            <a:ext cx="3658111" cy="2353003"/>
          </a:xfrm>
          <a:prstGeom prst="rect">
            <a:avLst/>
          </a:prstGeom>
        </p:spPr>
      </p:pic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D75B3623-6C4A-4408-BBE5-314658C99CFA}"/>
              </a:ext>
            </a:extLst>
          </p:cNvPr>
          <p:cNvSpPr txBox="1">
            <a:spLocks/>
          </p:cNvSpPr>
          <p:nvPr/>
        </p:nvSpPr>
        <p:spPr>
          <a:xfrm>
            <a:off x="8787635" y="2450874"/>
            <a:ext cx="2199016" cy="535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Actual label</a:t>
            </a:r>
          </a:p>
          <a:p>
            <a:endParaRPr lang="zh-TW" altLang="en-US" dirty="0"/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F0F4B1FF-C4BC-4400-A8EC-F01AB4EE6EA6}"/>
              </a:ext>
            </a:extLst>
          </p:cNvPr>
          <p:cNvSpPr txBox="1">
            <a:spLocks/>
          </p:cNvSpPr>
          <p:nvPr/>
        </p:nvSpPr>
        <p:spPr>
          <a:xfrm>
            <a:off x="1239983" y="5328850"/>
            <a:ext cx="10305353" cy="13062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 err="1"/>
              <a:t>Kmeans</a:t>
            </a:r>
            <a:r>
              <a:rPr lang="en-US" altLang="zh-TW" dirty="0"/>
              <a:t> </a:t>
            </a:r>
            <a:r>
              <a:rPr lang="zh-TW" altLang="en-US" dirty="0"/>
              <a:t>比較單純的劃分群，所以分布差很多</a:t>
            </a:r>
            <a:endParaRPr lang="en-US" altLang="zh-TW" dirty="0"/>
          </a:p>
          <a:p>
            <a:r>
              <a:rPr lang="en-US" altLang="zh-TW" dirty="0"/>
              <a:t>KN</a:t>
            </a:r>
            <a:r>
              <a:rPr lang="zh-TW" altLang="en-US" dirty="0"/>
              <a:t>Ｎ會取部分</a:t>
            </a:r>
            <a:r>
              <a:rPr lang="en-US" altLang="zh-TW" dirty="0"/>
              <a:t>data</a:t>
            </a:r>
            <a:r>
              <a:rPr lang="zh-TW" altLang="en-US" dirty="0"/>
              <a:t>做</a:t>
            </a:r>
            <a:r>
              <a:rPr lang="en-US" altLang="zh-TW" dirty="0"/>
              <a:t>test</a:t>
            </a:r>
            <a:r>
              <a:rPr lang="zh-TW" altLang="en-US" dirty="0"/>
              <a:t>所以會做一些修正，讓分群狀況比較像真實情況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200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F97BDD-E65C-461E-8D25-6D4CF240C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Visualization(</a:t>
            </a:r>
            <a:r>
              <a:rPr lang="zh-TW" altLang="en-US" dirty="0"/>
              <a:t>補交內容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B6EACF-BEDA-4193-AA57-FDACDB171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8597" y="2443764"/>
            <a:ext cx="2744584" cy="535403"/>
          </a:xfrm>
        </p:spPr>
        <p:txBody>
          <a:bodyPr/>
          <a:lstStyle/>
          <a:p>
            <a:r>
              <a:rPr lang="en-US" altLang="zh-TW" dirty="0"/>
              <a:t>Random forest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90239F2-4510-4833-8866-769BAC435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598" y="2979167"/>
            <a:ext cx="3772426" cy="242921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27FFC67-8A26-49BE-A84E-B1DC0405E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978" y="2979167"/>
            <a:ext cx="3658111" cy="2353003"/>
          </a:xfrm>
          <a:prstGeom prst="rect">
            <a:avLst/>
          </a:prstGeom>
        </p:spPr>
      </p:pic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2CFF5B3C-0297-4F1E-B72F-B4BCF0420E1E}"/>
              </a:ext>
            </a:extLst>
          </p:cNvPr>
          <p:cNvSpPr txBox="1">
            <a:spLocks/>
          </p:cNvSpPr>
          <p:nvPr/>
        </p:nvSpPr>
        <p:spPr>
          <a:xfrm>
            <a:off x="7454387" y="2443763"/>
            <a:ext cx="2199016" cy="535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Actual label</a:t>
            </a:r>
          </a:p>
          <a:p>
            <a:endParaRPr lang="zh-TW" altLang="en-US" dirty="0"/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B3206461-3229-4462-8F0F-4DD19309ECC5}"/>
              </a:ext>
            </a:extLst>
          </p:cNvPr>
          <p:cNvSpPr txBox="1">
            <a:spLocks/>
          </p:cNvSpPr>
          <p:nvPr/>
        </p:nvSpPr>
        <p:spPr>
          <a:xfrm>
            <a:off x="1166304" y="5833847"/>
            <a:ext cx="9045785" cy="68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/>
              <a:t>Random forest</a:t>
            </a:r>
            <a:r>
              <a:rPr lang="zh-TW" altLang="en-US" dirty="0"/>
              <a:t>的效果感覺上跟</a:t>
            </a:r>
            <a:r>
              <a:rPr lang="en-US" altLang="zh-TW" dirty="0"/>
              <a:t>KNN</a:t>
            </a:r>
            <a:r>
              <a:rPr lang="zh-TW" altLang="en-US" dirty="0"/>
              <a:t>差不多，都滿接近真實情況的。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02342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D5C0AA-F67A-4EB0-B310-25D1E959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2777066"/>
            <a:ext cx="9601196" cy="1303867"/>
          </a:xfrm>
        </p:spPr>
        <p:txBody>
          <a:bodyPr/>
          <a:lstStyle/>
          <a:p>
            <a:r>
              <a:rPr lang="zh-TW" altLang="en-US" dirty="0"/>
              <a:t>Ｉｎｔｒｏｄｕｃｔｉｏｎ</a:t>
            </a:r>
          </a:p>
        </p:txBody>
      </p:sp>
    </p:spTree>
    <p:extLst>
      <p:ext uri="{BB962C8B-B14F-4D97-AF65-F5344CB8AC3E}">
        <p14:creationId xmlns:p14="http://schemas.microsoft.com/office/powerpoint/2010/main" val="2854262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FEB561-C7F5-4C13-A114-DBD6691B8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遊戲介紹</a:t>
            </a:r>
          </a:p>
        </p:txBody>
      </p:sp>
      <p:pic>
        <p:nvPicPr>
          <p:cNvPr id="4" name="PingPong 2021-05-06 15-10-17">
            <a:hlinkClick r:id="" action="ppaction://media"/>
            <a:extLst>
              <a:ext uri="{FF2B5EF4-FFF2-40B4-BE49-F238E27FC236}">
                <a16:creationId xmlns:a16="http://schemas.microsoft.com/office/drawing/2014/main" id="{D25187BA-25FD-4AAE-BA4E-3A42BCB838B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95349" y="631529"/>
            <a:ext cx="2226833" cy="5567083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B6D8A2-3044-4FE9-9BCD-E41D21DD572E}"/>
              </a:ext>
            </a:extLst>
          </p:cNvPr>
          <p:cNvSpPr txBox="1"/>
          <p:nvPr/>
        </p:nvSpPr>
        <p:spPr>
          <a:xfrm>
            <a:off x="969818" y="2491740"/>
            <a:ext cx="662247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板子：</a:t>
            </a:r>
            <a:endParaRPr lang="en-US" altLang="zh-TW" dirty="0"/>
          </a:p>
          <a:p>
            <a:r>
              <a:rPr lang="zh-TW" altLang="en-US" dirty="0"/>
              <a:t>根據</a:t>
            </a:r>
            <a:r>
              <a:rPr lang="en-US" altLang="zh-TW" dirty="0"/>
              <a:t>command </a:t>
            </a:r>
            <a:r>
              <a:rPr lang="zh-TW" altLang="en-US" dirty="0"/>
              <a:t>操控</a:t>
            </a:r>
            <a:r>
              <a:rPr lang="en-US" altLang="zh-TW" dirty="0"/>
              <a:t>P1(</a:t>
            </a:r>
            <a:r>
              <a:rPr lang="zh-TW" altLang="en-US" dirty="0"/>
              <a:t>紅色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r>
              <a:rPr lang="en-US" altLang="zh-TW" dirty="0"/>
              <a:t>P2(</a:t>
            </a:r>
            <a:r>
              <a:rPr lang="zh-TW" altLang="en-US" dirty="0"/>
              <a:t>藍色</a:t>
            </a:r>
            <a:r>
              <a:rPr lang="en-US" altLang="zh-TW" dirty="0"/>
              <a:t>)</a:t>
            </a:r>
            <a:r>
              <a:rPr lang="zh-TW" altLang="en-US" dirty="0"/>
              <a:t>，每次移動</a:t>
            </a:r>
            <a:r>
              <a:rPr lang="en-US" altLang="zh-TW" dirty="0"/>
              <a:t>5</a:t>
            </a:r>
            <a:r>
              <a:rPr lang="zh-TW" altLang="en-US" dirty="0"/>
              <a:t>單位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球：</a:t>
            </a:r>
            <a:endParaRPr lang="en-US" altLang="zh-TW" dirty="0"/>
          </a:p>
          <a:p>
            <a:r>
              <a:rPr lang="zh-TW" altLang="en-US" dirty="0"/>
              <a:t>會根據時間增加速度</a:t>
            </a:r>
            <a:r>
              <a:rPr lang="en-US" altLang="zh-TW" dirty="0"/>
              <a:t>(</a:t>
            </a:r>
            <a:r>
              <a:rPr lang="zh-TW" altLang="en-US" dirty="0"/>
              <a:t>每</a:t>
            </a:r>
            <a:r>
              <a:rPr lang="en-US" altLang="zh-TW" dirty="0"/>
              <a:t>100frame + 1 )</a:t>
            </a:r>
          </a:p>
          <a:p>
            <a:endParaRPr lang="en-US" altLang="zh-TW" dirty="0"/>
          </a:p>
          <a:p>
            <a:r>
              <a:rPr lang="zh-TW" altLang="en-US" dirty="0"/>
              <a:t>中間的黃色</a:t>
            </a:r>
            <a:r>
              <a:rPr lang="en-US" altLang="zh-TW" dirty="0"/>
              <a:t>blocker</a:t>
            </a:r>
            <a:r>
              <a:rPr lang="zh-TW" altLang="en-US" dirty="0"/>
              <a:t>：</a:t>
            </a:r>
            <a:endParaRPr lang="en-US" altLang="zh-TW" dirty="0"/>
          </a:p>
          <a:p>
            <a:r>
              <a:rPr lang="zh-TW" altLang="en-US" dirty="0"/>
              <a:t>會左右移動，每次移動</a:t>
            </a:r>
            <a:r>
              <a:rPr lang="en-US" altLang="zh-TW" dirty="0"/>
              <a:t>5</a:t>
            </a:r>
            <a:r>
              <a:rPr lang="zh-TW" altLang="en-US" dirty="0"/>
              <a:t>單位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切球機制：</a:t>
            </a:r>
            <a:endParaRPr lang="en-US" altLang="zh-TW" dirty="0"/>
          </a:p>
          <a:p>
            <a:r>
              <a:rPr lang="zh-TW" altLang="en-US" dirty="0"/>
              <a:t>球和板子接觸時，若移動方向相同，球ｘ軸速度＋３</a:t>
            </a:r>
            <a:endParaRPr lang="en-US" altLang="zh-TW" dirty="0"/>
          </a:p>
          <a:p>
            <a:r>
              <a:rPr lang="zh-TW" altLang="en-US" dirty="0"/>
              <a:t>板子未移動，球速不變</a:t>
            </a:r>
            <a:endParaRPr lang="en-US" altLang="zh-TW" dirty="0"/>
          </a:p>
          <a:p>
            <a:r>
              <a:rPr lang="zh-TW" altLang="en-US" dirty="0"/>
              <a:t>反方向，球被打回原方向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42746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4A1A29-C206-4D98-8046-F7E97DC0C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作業目標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C581F4-8533-48DD-9423-C8416549A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成功訓練出ＡＩ，讓他可以自己互相對打，達到至少速度１５以上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加分題：讓ＡＩ可以比賽超過速度２０以上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64559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0732FC-B41D-4E6E-8BD7-AFDDD7FD8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2777066"/>
            <a:ext cx="9601196" cy="1303867"/>
          </a:xfrm>
        </p:spPr>
        <p:txBody>
          <a:bodyPr/>
          <a:lstStyle/>
          <a:p>
            <a:r>
              <a:rPr lang="zh-TW" altLang="en-US" dirty="0"/>
              <a:t>Ｍｅｔｈｏｄ</a:t>
            </a:r>
          </a:p>
        </p:txBody>
      </p:sp>
    </p:spTree>
    <p:extLst>
      <p:ext uri="{BB962C8B-B14F-4D97-AF65-F5344CB8AC3E}">
        <p14:creationId xmlns:p14="http://schemas.microsoft.com/office/powerpoint/2010/main" val="3054012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6BCE5B-DEC3-4690-B883-F9E5D3AB9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Ｒｕｌｅ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A5F8E3-0523-4490-A7D2-B110CA320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1"/>
            <a:ext cx="9601196" cy="350212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/>
              <a:t>每個</a:t>
            </a:r>
            <a:r>
              <a:rPr lang="en-US" altLang="zh-TW" dirty="0"/>
              <a:t>frame</a:t>
            </a:r>
            <a:r>
              <a:rPr lang="zh-TW" altLang="en-US" dirty="0"/>
              <a:t>都會一直預測之後每個</a:t>
            </a:r>
            <a:r>
              <a:rPr lang="en-US" altLang="zh-TW" dirty="0"/>
              <a:t>frame</a:t>
            </a:r>
            <a:r>
              <a:rPr lang="zh-TW" altLang="en-US" dirty="0"/>
              <a:t>球、</a:t>
            </a:r>
            <a:r>
              <a:rPr lang="en-US" altLang="zh-TW" dirty="0"/>
              <a:t>blocker</a:t>
            </a:r>
            <a:r>
              <a:rPr lang="zh-TW" altLang="en-US" dirty="0"/>
              <a:t>的位置，直到達到</a:t>
            </a:r>
            <a:r>
              <a:rPr lang="en-US" altLang="zh-TW" dirty="0"/>
              <a:t>P1</a:t>
            </a:r>
            <a:r>
              <a:rPr lang="zh-TW" altLang="en-US" dirty="0"/>
              <a:t>或</a:t>
            </a:r>
            <a:r>
              <a:rPr lang="en-US" altLang="zh-TW" dirty="0"/>
              <a:t>P2</a:t>
            </a:r>
            <a:r>
              <a:rPr lang="zh-TW" altLang="en-US" dirty="0"/>
              <a:t>同高度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若當下是在控制</a:t>
            </a:r>
            <a:r>
              <a:rPr lang="en-US" altLang="zh-TW" dirty="0"/>
              <a:t>P1</a:t>
            </a:r>
            <a:r>
              <a:rPr lang="zh-TW" altLang="en-US" dirty="0"/>
              <a:t>則當達到</a:t>
            </a:r>
            <a:r>
              <a:rPr lang="en-US" altLang="zh-TW" dirty="0"/>
              <a:t>P1</a:t>
            </a:r>
            <a:r>
              <a:rPr lang="zh-TW" altLang="en-US" dirty="0"/>
              <a:t>的高度時就會</a:t>
            </a:r>
            <a:r>
              <a:rPr lang="en-US" altLang="zh-TW" dirty="0"/>
              <a:t>return</a:t>
            </a:r>
            <a:r>
              <a:rPr lang="zh-TW" altLang="en-US" dirty="0"/>
              <a:t>對應的</a:t>
            </a:r>
            <a:r>
              <a:rPr lang="en-US" altLang="zh-TW" dirty="0"/>
              <a:t>command</a:t>
            </a:r>
            <a:r>
              <a:rPr lang="zh-TW" altLang="en-US" dirty="0"/>
              <a:t>，</a:t>
            </a:r>
            <a:r>
              <a:rPr lang="en-US" altLang="zh-TW" dirty="0"/>
              <a:t>P2</a:t>
            </a:r>
            <a:r>
              <a:rPr lang="zh-TW" altLang="en-US" dirty="0"/>
              <a:t>同理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因球有</a:t>
            </a:r>
            <a:r>
              <a:rPr lang="en-US" altLang="zh-TW" dirty="0"/>
              <a:t>5*5</a:t>
            </a:r>
            <a:r>
              <a:rPr lang="zh-TW" altLang="en-US" dirty="0"/>
              <a:t>大小而且座標在左上角，所以在計算時，有些地方需要</a:t>
            </a:r>
            <a:r>
              <a:rPr lang="en-US" altLang="zh-TW" dirty="0"/>
              <a:t>+-5</a:t>
            </a:r>
            <a:r>
              <a:rPr lang="zh-TW" altLang="en-US" dirty="0"/>
              <a:t>以提高預測的準確度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65617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6714E8-67A4-476B-8DF2-4E7A069EB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提取之特徵值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4D8D8F-7259-4CAC-8126-A8600BE1A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1"/>
            <a:ext cx="9601196" cy="360372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dirty="0"/>
              <a:t>1.</a:t>
            </a:r>
            <a:r>
              <a:rPr lang="zh-TW" altLang="en-US" dirty="0"/>
              <a:t>球的</a:t>
            </a:r>
            <a:r>
              <a:rPr lang="en-US" altLang="zh-TW" dirty="0"/>
              <a:t>x y </a:t>
            </a:r>
            <a:r>
              <a:rPr lang="zh-TW" altLang="en-US" dirty="0"/>
              <a:t>值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2.</a:t>
            </a:r>
            <a:r>
              <a:rPr lang="zh-TW" altLang="en-US" dirty="0"/>
              <a:t>若是要做出</a:t>
            </a:r>
            <a:r>
              <a:rPr lang="en-US" altLang="zh-TW" dirty="0"/>
              <a:t>P1</a:t>
            </a:r>
            <a:r>
              <a:rPr lang="zh-TW" altLang="en-US" dirty="0"/>
              <a:t>的</a:t>
            </a:r>
            <a:r>
              <a:rPr lang="en-US" altLang="zh-TW" dirty="0"/>
              <a:t>pickle</a:t>
            </a:r>
            <a:r>
              <a:rPr lang="zh-TW" altLang="en-US" dirty="0"/>
              <a:t>檔，則取</a:t>
            </a:r>
            <a:r>
              <a:rPr lang="en-US" altLang="zh-TW" dirty="0"/>
              <a:t>P1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座標，</a:t>
            </a:r>
            <a:r>
              <a:rPr lang="en-US" altLang="zh-TW" dirty="0"/>
              <a:t>P2</a:t>
            </a:r>
            <a:r>
              <a:rPr lang="zh-TW" altLang="en-US" dirty="0"/>
              <a:t>同理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3.</a:t>
            </a:r>
            <a:r>
              <a:rPr lang="zh-TW" altLang="en-US" dirty="0"/>
              <a:t>根據球的速度轉成</a:t>
            </a:r>
            <a:r>
              <a:rPr lang="en-US" altLang="zh-TW" dirty="0"/>
              <a:t>4</a:t>
            </a:r>
            <a:r>
              <a:rPr lang="zh-TW" altLang="en-US" dirty="0"/>
              <a:t>個方向</a:t>
            </a:r>
            <a:r>
              <a:rPr lang="en-US" altLang="zh-TW" dirty="0"/>
              <a:t>(</a:t>
            </a:r>
            <a:r>
              <a:rPr lang="zh-TW" altLang="en-US" dirty="0"/>
              <a:t>左上、右上、左下、右下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因</a:t>
            </a:r>
            <a:r>
              <a:rPr lang="en-US" altLang="zh-TW" dirty="0"/>
              <a:t>rule</a:t>
            </a:r>
            <a:r>
              <a:rPr lang="zh-TW" altLang="en-US" dirty="0"/>
              <a:t>並不會造成切球，故可以單純分為</a:t>
            </a:r>
            <a:r>
              <a:rPr lang="en-US" altLang="zh-TW" dirty="0"/>
              <a:t>4</a:t>
            </a:r>
            <a:r>
              <a:rPr lang="zh-TW" altLang="en-US" dirty="0"/>
              <a:t>個方向</a:t>
            </a:r>
            <a:r>
              <a:rPr lang="en-US" altLang="zh-TW" dirty="0"/>
              <a:t>)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4.blocker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值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1126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37B014-3BED-492A-B037-48D7206D6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學習模型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80D566-699F-4B67-88BD-BF5DCF165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利用</a:t>
            </a:r>
            <a:r>
              <a:rPr lang="en-US" altLang="zh-TW" dirty="0"/>
              <a:t>KNN</a:t>
            </a:r>
            <a:r>
              <a:rPr lang="zh-TW" altLang="en-US" dirty="0"/>
              <a:t>的學習方式，找出最適合的</a:t>
            </a:r>
            <a:r>
              <a:rPr lang="en-US" altLang="zh-TW" dirty="0"/>
              <a:t>command</a:t>
            </a:r>
          </a:p>
          <a:p>
            <a:r>
              <a:rPr lang="zh-TW" altLang="en-US" dirty="0"/>
              <a:t>因未發生任何切球機制，所以會盡量做出許多</a:t>
            </a:r>
            <a:r>
              <a:rPr lang="en-US" altLang="zh-TW" dirty="0"/>
              <a:t>pickle</a:t>
            </a:r>
            <a:r>
              <a:rPr lang="zh-TW" altLang="en-US" dirty="0"/>
              <a:t>檔案來做訓練，增加準確度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75423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C374CA-2CD3-44BE-8049-83C27C4D9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ＲＥＳＵＬＴ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8A29ED-0EAC-41FB-A67D-3A6393B9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有時能超過速度１５，但是有時仍會失敗</a:t>
            </a:r>
            <a:r>
              <a:rPr lang="en-US" altLang="zh-TW" dirty="0"/>
              <a:t>(&lt;15)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94709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340</TotalTime>
  <Words>819</Words>
  <Application>Microsoft Office PowerPoint</Application>
  <PresentationFormat>寬螢幕</PresentationFormat>
  <Paragraphs>68</Paragraphs>
  <Slides>16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19" baseType="lpstr">
      <vt:lpstr>Arial</vt:lpstr>
      <vt:lpstr>Garamond</vt:lpstr>
      <vt:lpstr>有機</vt:lpstr>
      <vt:lpstr>pingpong</vt:lpstr>
      <vt:lpstr>Ｉｎｔｒｏｄｕｃｔｉｏｎ</vt:lpstr>
      <vt:lpstr>遊戲介紹</vt:lpstr>
      <vt:lpstr>作業目標</vt:lpstr>
      <vt:lpstr>Ｍｅｔｈｏｄ</vt:lpstr>
      <vt:lpstr>Ｒｕｌｅ</vt:lpstr>
      <vt:lpstr>提取之特徵值</vt:lpstr>
      <vt:lpstr>學習模型</vt:lpstr>
      <vt:lpstr>ＲＥＳＵＬＴ</vt:lpstr>
      <vt:lpstr>discussion</vt:lpstr>
      <vt:lpstr>discussion</vt:lpstr>
      <vt:lpstr>Discussion(補交內容)</vt:lpstr>
      <vt:lpstr>Discussion-不同的訓練法(補交內容)</vt:lpstr>
      <vt:lpstr>Discussion – 使用不同的特徵(補交內容)</vt:lpstr>
      <vt:lpstr>Visualization(補交內容)</vt:lpstr>
      <vt:lpstr>Visualization(補交內容)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pingpong</dc:title>
  <dc:creator>賢祐 竇</dc:creator>
  <cp:lastModifiedBy>賢祐 竇</cp:lastModifiedBy>
  <cp:revision>15</cp:revision>
  <dcterms:created xsi:type="dcterms:W3CDTF">2021-05-06T06:59:54Z</dcterms:created>
  <dcterms:modified xsi:type="dcterms:W3CDTF">2021-06-24T06:02:14Z</dcterms:modified>
</cp:coreProperties>
</file>

<file path=docProps/thumbnail.jpeg>
</file>